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0" r:id="rId5"/>
    <p:sldId id="264" r:id="rId6"/>
    <p:sldId id="261" r:id="rId7"/>
    <p:sldId id="262" r:id="rId8"/>
    <p:sldId id="263" r:id="rId9"/>
    <p:sldId id="265" r:id="rId10"/>
    <p:sldId id="268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330926"/>
            <a:ext cx="7766936" cy="1201783"/>
          </a:xfrm>
        </p:spPr>
        <p:txBody>
          <a:bodyPr/>
          <a:lstStyle/>
          <a:p>
            <a:pPr algn="ctr"/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23108" y="1698171"/>
            <a:ext cx="9100457" cy="4920343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Wat weten we al over conserveren?</a:t>
            </a:r>
          </a:p>
          <a:p>
            <a:pPr algn="l"/>
            <a:r>
              <a:rPr lang="nl-NL" dirty="0" smtClean="0"/>
              <a:t>We gaan dit testen met een goed fout quiz.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Je krijgt een stelling te zien.</a:t>
            </a:r>
          </a:p>
          <a:p>
            <a:pPr algn="l"/>
            <a:r>
              <a:rPr lang="nl-NL" dirty="0" smtClean="0"/>
              <a:t>Jij geeft aan of dit goed of fout  is.</a:t>
            </a:r>
          </a:p>
          <a:p>
            <a:pPr algn="l"/>
            <a:r>
              <a:rPr lang="nl-NL" dirty="0" smtClean="0"/>
              <a:t>Groen ( 1 vinger) is voor goed.</a:t>
            </a:r>
          </a:p>
          <a:p>
            <a:pPr algn="l"/>
            <a:r>
              <a:rPr lang="nl-NL" dirty="0" smtClean="0"/>
              <a:t>Rood ( 2 vingers) is voor fout.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Geef op je blaadje aan welke vraag je goed had en welke fout.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2185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Kijk welke vragen je goed hebt gemaakt en welke fout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Vraag 1: Verhitten</a:t>
            </a:r>
          </a:p>
          <a:p>
            <a:r>
              <a:rPr lang="nl-NL" dirty="0" smtClean="0"/>
              <a:t>Vraag 2: Verhitten</a:t>
            </a:r>
          </a:p>
          <a:p>
            <a:r>
              <a:rPr lang="nl-NL" dirty="0" smtClean="0"/>
              <a:t>Vraag 3:Verhitten</a:t>
            </a:r>
          </a:p>
          <a:p>
            <a:r>
              <a:rPr lang="nl-NL" dirty="0" smtClean="0"/>
              <a:t>Vraag 4: Verzuren</a:t>
            </a:r>
          </a:p>
          <a:p>
            <a:r>
              <a:rPr lang="nl-NL" dirty="0" smtClean="0"/>
              <a:t>Vraag 5: Verzuren</a:t>
            </a:r>
          </a:p>
          <a:p>
            <a:r>
              <a:rPr lang="nl-NL" dirty="0" smtClean="0"/>
              <a:t>Vraag 6:Verzuren</a:t>
            </a:r>
          </a:p>
          <a:p>
            <a:r>
              <a:rPr lang="nl-NL" dirty="0" smtClean="0"/>
              <a:t>Vraag 7: vocht onttrekken</a:t>
            </a:r>
          </a:p>
          <a:p>
            <a:r>
              <a:rPr lang="nl-NL" dirty="0" smtClean="0"/>
              <a:t>Vraag 8: koelen</a:t>
            </a:r>
          </a:p>
          <a:p>
            <a:endParaRPr lang="nl-NL" dirty="0"/>
          </a:p>
          <a:p>
            <a:r>
              <a:rPr lang="nl-NL" dirty="0" smtClean="0"/>
              <a:t>Je weet nu aan welke punten je nog moet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25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u="sng" dirty="0"/>
              <a:t>Pasteuriseren is </a:t>
            </a:r>
            <a:r>
              <a:rPr lang="nl-NL" i="1" u="sng" dirty="0"/>
              <a:t>verhitten van 70 tot 100 </a:t>
            </a:r>
            <a:r>
              <a:rPr lang="nl-NL" i="1" u="sng" baseline="30000" dirty="0" err="1"/>
              <a:t>o</a:t>
            </a:r>
            <a:r>
              <a:rPr lang="nl-NL" i="1" u="sng" dirty="0" err="1"/>
              <a:t>C</a:t>
            </a:r>
            <a:r>
              <a:rPr lang="nl-NL" u="sng" dirty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Goed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03264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0248" y="383177"/>
            <a:ext cx="8596668" cy="225552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2 </a:t>
            </a:r>
            <a:r>
              <a:rPr lang="nl-NL" u="sng" dirty="0" smtClean="0"/>
              <a:t>Steriliseren </a:t>
            </a:r>
            <a:r>
              <a:rPr lang="nl-NL" u="sng" dirty="0"/>
              <a:t>is </a:t>
            </a:r>
            <a:r>
              <a:rPr lang="nl-NL" i="1" u="sng" dirty="0"/>
              <a:t>verhitten boven de 100 </a:t>
            </a:r>
            <a:r>
              <a:rPr lang="nl-NL" i="1" u="sng" baseline="30000" dirty="0" err="1"/>
              <a:t>o</a:t>
            </a:r>
            <a:r>
              <a:rPr lang="nl-NL" i="1" u="sng" dirty="0" err="1"/>
              <a:t>C</a:t>
            </a:r>
            <a:r>
              <a:rPr lang="nl-NL" u="sng" dirty="0"/>
              <a:t>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Bij steriliseren worden alle m.o. gedood.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725783"/>
            <a:ext cx="8596668" cy="3315579"/>
          </a:xfrm>
        </p:spPr>
        <p:txBody>
          <a:bodyPr/>
          <a:lstStyle/>
          <a:p>
            <a:r>
              <a:rPr lang="nl-NL" dirty="0" smtClean="0"/>
              <a:t>Goed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7958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Als je </a:t>
            </a:r>
            <a:r>
              <a:rPr lang="nl-NL" dirty="0" err="1" smtClean="0"/>
              <a:t>endosporen</a:t>
            </a:r>
            <a:r>
              <a:rPr lang="nl-NL" dirty="0" smtClean="0"/>
              <a:t> wilt doden moet je pasteuriseren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Fout</a:t>
            </a:r>
          </a:p>
          <a:p>
            <a:r>
              <a:rPr lang="nl-NL" u="sng" dirty="0"/>
              <a:t>Steriliseren is </a:t>
            </a:r>
            <a:r>
              <a:rPr lang="nl-NL" i="1" u="sng" dirty="0"/>
              <a:t>verhitten boven de 100 </a:t>
            </a:r>
            <a:r>
              <a:rPr lang="nl-NL" i="1" u="sng" baseline="30000" dirty="0" err="1"/>
              <a:t>o</a:t>
            </a:r>
            <a:r>
              <a:rPr lang="nl-NL" i="1" u="sng" dirty="0" err="1"/>
              <a:t>C</a:t>
            </a:r>
            <a:r>
              <a:rPr lang="nl-NL" u="sng" dirty="0"/>
              <a:t>.</a:t>
            </a:r>
            <a:endParaRPr lang="nl-NL" dirty="0"/>
          </a:p>
          <a:p>
            <a:r>
              <a:rPr lang="nl-NL" dirty="0"/>
              <a:t>Bij steriliseren worden alle m.o. gedood. Ook de </a:t>
            </a:r>
            <a:r>
              <a:rPr lang="nl-NL" dirty="0" err="1"/>
              <a:t>endosporen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574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18585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4 </a:t>
            </a:r>
            <a:r>
              <a:rPr lang="nl-NL" dirty="0"/>
              <a:t>Er zijn 2 manieren van verzuren:</a:t>
            </a:r>
            <a:br>
              <a:rPr lang="nl-NL" dirty="0"/>
            </a:br>
            <a:r>
              <a:rPr lang="nl-NL" dirty="0"/>
              <a:t>- door toevoeging van </a:t>
            </a:r>
            <a:r>
              <a:rPr lang="nl-NL" u="sng" dirty="0"/>
              <a:t>zuur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- door toevoeging van </a:t>
            </a:r>
            <a:r>
              <a:rPr lang="nl-NL" u="sng" dirty="0"/>
              <a:t>melkzuurbacteriën</a:t>
            </a:r>
            <a:r>
              <a:rPr lang="nl-NL" dirty="0" smtClean="0"/>
              <a:t>.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952206"/>
            <a:ext cx="8596668" cy="3089156"/>
          </a:xfrm>
        </p:spPr>
        <p:txBody>
          <a:bodyPr/>
          <a:lstStyle/>
          <a:p>
            <a:r>
              <a:rPr lang="nl-NL" dirty="0" smtClean="0"/>
              <a:t>Goed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72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985554"/>
          </a:xfrm>
        </p:spPr>
        <p:txBody>
          <a:bodyPr>
            <a:normAutofit/>
          </a:bodyPr>
          <a:lstStyle/>
          <a:p>
            <a:r>
              <a:rPr lang="nl-NL" dirty="0" smtClean="0"/>
              <a:t>5 Melkzuurbacteriën maken voedsel zuur door azijn uit te scheiden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725783"/>
            <a:ext cx="8596668" cy="3315579"/>
          </a:xfrm>
        </p:spPr>
        <p:txBody>
          <a:bodyPr/>
          <a:lstStyle/>
          <a:p>
            <a:r>
              <a:rPr lang="nl-NL" dirty="0" smtClean="0"/>
              <a:t>Fout</a:t>
            </a:r>
          </a:p>
          <a:p>
            <a:r>
              <a:rPr lang="nl-NL" u="sng" dirty="0"/>
              <a:t>Melkzuurbacteriën</a:t>
            </a:r>
            <a:r>
              <a:rPr lang="nl-NL" dirty="0"/>
              <a:t> maken een product zuur door </a:t>
            </a:r>
            <a:r>
              <a:rPr lang="nl-NL" u="sng" dirty="0"/>
              <a:t>de suiker in het product om te zetten in melkzuur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7694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915886"/>
          </a:xfrm>
        </p:spPr>
        <p:txBody>
          <a:bodyPr>
            <a:normAutofit/>
          </a:bodyPr>
          <a:lstStyle/>
          <a:p>
            <a:r>
              <a:rPr lang="nl-NL" dirty="0" smtClean="0"/>
              <a:t>6 Een PH van 7 is zuur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673531"/>
            <a:ext cx="8596668" cy="3367831"/>
          </a:xfrm>
        </p:spPr>
        <p:txBody>
          <a:bodyPr/>
          <a:lstStyle/>
          <a:p>
            <a:r>
              <a:rPr lang="nl-NL" dirty="0" smtClean="0"/>
              <a:t>Fout</a:t>
            </a:r>
          </a:p>
          <a:p>
            <a:r>
              <a:rPr lang="nl-NL" dirty="0" smtClean="0"/>
              <a:t>Dit is neutraal. Alles daaronder is zuur. Daarboven is basisch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2251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656115"/>
          </a:xfrm>
        </p:spPr>
        <p:txBody>
          <a:bodyPr>
            <a:normAutofit/>
          </a:bodyPr>
          <a:lstStyle/>
          <a:p>
            <a:r>
              <a:rPr lang="nl-NL" dirty="0" smtClean="0"/>
              <a:t>7 De levensvoorwaarde vocht kan je onttrekken door suiker, zout of azijn toe te voegen.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3265714"/>
            <a:ext cx="8596668" cy="2775648"/>
          </a:xfrm>
        </p:spPr>
        <p:txBody>
          <a:bodyPr/>
          <a:lstStyle/>
          <a:p>
            <a:r>
              <a:rPr lang="nl-NL" dirty="0" smtClean="0"/>
              <a:t>Fout</a:t>
            </a:r>
          </a:p>
          <a:p>
            <a:r>
              <a:rPr lang="nl-NL" dirty="0" smtClean="0"/>
              <a:t>Azijn onttrekt geen vocht maar maakt het product zuur. ( ph aanpassen)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18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28504"/>
          </a:xfrm>
        </p:spPr>
        <p:txBody>
          <a:bodyPr>
            <a:normAutofit/>
          </a:bodyPr>
          <a:lstStyle/>
          <a:p>
            <a:r>
              <a:rPr lang="nl-NL" dirty="0" smtClean="0"/>
              <a:t>8 Als ik een product bevries gaan de </a:t>
            </a:r>
            <a:r>
              <a:rPr lang="nl-NL" dirty="0" err="1" smtClean="0"/>
              <a:t>mo’s</a:t>
            </a:r>
            <a:r>
              <a:rPr lang="nl-NL" dirty="0" smtClean="0"/>
              <a:t> dood.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288" y="2238104"/>
            <a:ext cx="8596668" cy="1001486"/>
          </a:xfrm>
        </p:spPr>
        <p:txBody>
          <a:bodyPr/>
          <a:lstStyle/>
          <a:p>
            <a:r>
              <a:rPr lang="nl-NL" dirty="0" smtClean="0"/>
              <a:t>Fout</a:t>
            </a:r>
          </a:p>
          <a:p>
            <a:r>
              <a:rPr lang="nl-NL" dirty="0"/>
              <a:t>Bij een temperatuur van –10 </a:t>
            </a:r>
            <a:r>
              <a:rPr lang="nl-NL" baseline="30000" dirty="0" err="1"/>
              <a:t>o</a:t>
            </a:r>
            <a:r>
              <a:rPr lang="nl-NL" dirty="0" err="1"/>
              <a:t>C</a:t>
            </a:r>
            <a:r>
              <a:rPr lang="nl-NL" dirty="0"/>
              <a:t>  ligt de werking van </a:t>
            </a:r>
            <a:r>
              <a:rPr lang="nl-NL" dirty="0" err="1"/>
              <a:t>m.o.’s</a:t>
            </a:r>
            <a:r>
              <a:rPr lang="nl-NL" dirty="0"/>
              <a:t> stil.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1182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491BE0CD95640910A8741B64758C3" ma:contentTypeVersion="10" ma:contentTypeDescription="Create a new document." ma:contentTypeScope="" ma:versionID="52086a3dc8e8e2153b6384c30ce1b0c8">
  <xsd:schema xmlns:xsd="http://www.w3.org/2001/XMLSchema" xmlns:xs="http://www.w3.org/2001/XMLSchema" xmlns:p="http://schemas.microsoft.com/office/2006/metadata/properties" xmlns:ns3="97894922-82e3-4669-8a78-3f2964380076" xmlns:ns4="60a94782-c662-4b89-a9c9-69a22489b1b2" targetNamespace="http://schemas.microsoft.com/office/2006/metadata/properties" ma:root="true" ma:fieldsID="a9f7f44072b8989ad9871841b444a5f4" ns3:_="" ns4:_="">
    <xsd:import namespace="97894922-82e3-4669-8a78-3f2964380076"/>
    <xsd:import namespace="60a94782-c662-4b89-a9c9-69a22489b1b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94922-82e3-4669-8a78-3f29643800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a94782-c662-4b89-a9c9-69a22489b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F4C1F1-6AFD-40E7-94EC-9943B65F0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894922-82e3-4669-8a78-3f2964380076"/>
    <ds:schemaRef ds:uri="60a94782-c662-4b89-a9c9-69a22489b1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B752A7-FA02-4755-B80B-2698BF7230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9FD123-CFDB-4C7B-88BA-E931EAC3DA64}">
  <ds:schemaRefs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97894922-82e3-4669-8a78-3f2964380076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60a94782-c662-4b89-a9c9-69a22489b1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283</Words>
  <Application>Microsoft Office PowerPoint</Application>
  <PresentationFormat>Breedbeeld</PresentationFormat>
  <Paragraphs>43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Hoofdstuk 3</vt:lpstr>
      <vt:lpstr>1Pasteuriseren is verhitten van 70 tot 100 oC.</vt:lpstr>
      <vt:lpstr>2 Steriliseren is verhitten boven de 100 oC. Bij steriliseren worden alle m.o. gedood. </vt:lpstr>
      <vt:lpstr>3 Als je endosporen wilt doden moet je pasteuriseren</vt:lpstr>
      <vt:lpstr>4 Er zijn 2 manieren van verzuren: - door toevoeging van zuur  - door toevoeging van melkzuurbacteriën.   </vt:lpstr>
      <vt:lpstr>5 Melkzuurbacteriën maken voedsel zuur door azijn uit te scheiden</vt:lpstr>
      <vt:lpstr>6 Een PH van 7 is zuur</vt:lpstr>
      <vt:lpstr>7 De levensvoorwaarde vocht kan je onttrekken door suiker, zout of azijn toe te voegen.</vt:lpstr>
      <vt:lpstr>8 Als ik een product bevries gaan de mo’s dood.</vt:lpstr>
      <vt:lpstr>Kijk welke vragen je goed hebt gemaakt en welke fout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Voeding</dc:title>
  <dc:creator>Mirjam Westerhof</dc:creator>
  <cp:lastModifiedBy>Mirjam Westerhof</cp:lastModifiedBy>
  <cp:revision>16</cp:revision>
  <dcterms:created xsi:type="dcterms:W3CDTF">2018-06-28T07:25:05Z</dcterms:created>
  <dcterms:modified xsi:type="dcterms:W3CDTF">2019-10-07T14:20:26Z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0x010100097491BE0CD95640910A8741B64758C3</vt:lpwstr>
  </property>
</Properties>
</file>